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6" r:id="rId3"/>
    <p:sldId id="272" r:id="rId4"/>
    <p:sldId id="265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8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690A1-6822-2931-8B23-E67A4B97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788372-787D-823A-BAD9-12E7C3FB2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7F8F9A-CD12-4BBB-15B1-A74F5D9F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822F13-83F8-8404-87FF-93A0F8C9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2D20CE-F92B-A17E-ADDF-1D33D387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78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570A1-14F6-C055-FCE7-E396DB45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5642400-DC49-361E-6D50-9716B0D0D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843DBA-B74B-2E38-76C2-6D993B70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2E4A0D-874C-89C5-0100-6BCD51EA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CBBFAC-8AFC-0574-9A19-4E5F4AE8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5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F2EB381-F2AE-DBCC-A94B-B96F79719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AF4201A-8690-B7DB-EAB3-993C0522B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2C997D-7D8A-01F5-CDF4-E0793678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C1A018-23B5-1600-7749-DF51F59F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534282-B545-6F3B-72CC-71FC6B00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1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831FA0-10CA-5E92-23A0-E9302825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F0C28-9CF9-6687-89E5-6E50C9DB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25CC85-CDAE-071C-3F61-247A0B901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F84EF2-4DFA-29C7-2E42-0FFFBCA2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F0F10-A868-7BFA-9BC4-1010C695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36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7560B-E920-536D-9737-D86352B7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5B6162-35B0-AC81-2F80-350BEBDBD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06DE3F-9E28-C339-C9A4-364530AD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0F982E-F612-CCB0-632E-1C78E599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E04306-0728-F203-14DB-FE4C89F1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4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F496F-40B0-3859-1F9B-350F5A6D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D5082-33D4-5348-8751-9F8124321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75A3E7-6A38-1B8E-C9B5-481732103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275AF4-1DDD-547B-4FE2-B592A339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0AFC27-F02E-0A69-A738-D1592DB6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C19733-F30B-B00D-AD4C-F40C7E7C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54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FE21F-C3A3-0EED-F496-1EB936B9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D8FDF8-426D-FAA3-BA9C-61BA86DAE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507A42-BD48-65EA-748A-B82303C4F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79642F-26AF-1A17-8FBA-32F175E24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1C3BB2-70F6-E4AA-6031-3B1D9A522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EA4987-FE93-6567-8359-A7D7FED4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06352F-EDB4-1215-CBFA-BBDA3BA9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546E5D8-28CE-0960-179B-9338CBF8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93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1000F-3C4E-0D32-D68F-40E971B5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BE60079-228D-3E7A-49BB-155D79CE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929564-B5B8-D144-CF92-31160A9B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B0941-0434-F5C5-4D82-94D78BD9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91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BA34BA-E4EB-5D50-66F9-CFDA001D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62489C0-5B3E-9867-D5EB-70EA449B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AB171A-C6DC-9BA0-BEAF-ADC1C885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83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6FCCB-4563-4223-D7A2-0E68E750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945B4-EE99-97CD-344C-5C4A14DA0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8913BE-1282-90FD-7C24-2DB26F627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B12CA6-09F8-64BB-2277-02E1CCEB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5820E7-CE4B-A294-C7AF-3A5ADD8F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F98ED5-E7C3-44DF-09D1-9E0D90DD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15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E1D8B-1C68-08A9-7592-CEBA4B3F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7CF62E-CEBD-CF57-7353-892D43A81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E54F3A-46CF-CC90-2E6F-50220ECF7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ECB95A-78DE-1CA9-178F-81B1E79A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A8046C-2F8B-80FE-E67A-2E51DF02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C4891C-F643-834E-581E-166F3B84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66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BA30D02-E415-E65C-13FE-44B1634C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5D81AA-11C8-8E0A-F801-C44B0FBF4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D3F913-E1AA-92D8-BC73-75285ADA1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F9841-5D8C-4398-8554-BD6FAFF346F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B7080F-9772-B72A-B8BB-1BED1AE52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BE5085-FC27-B174-7B39-0F19E6A4E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8DE6A-AF62-4C50-8FCC-E0E7A0E70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24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4B23FC0-9E39-9F19-5A05-36B46AC88E47}"/>
              </a:ext>
            </a:extLst>
          </p:cNvPr>
          <p:cNvSpPr txBox="1"/>
          <p:nvPr/>
        </p:nvSpPr>
        <p:spPr>
          <a:xfrm>
            <a:off x="2078547" y="3302251"/>
            <a:ext cx="4765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HW3-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9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12BF6-06EC-0890-BB65-B9C5C6EB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F053EA-D972-616C-262A-DEFE3C8DAF38}"/>
              </a:ext>
            </a:extLst>
          </p:cNvPr>
          <p:cNvSpPr txBox="1"/>
          <p:nvPr/>
        </p:nvSpPr>
        <p:spPr>
          <a:xfrm>
            <a:off x="7548830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內容版面配置區 7" descr="一張含有 人員, 體育, 運動游戲, 籃球 的圖片&#10;&#10;自動產生的描述">
            <a:extLst>
              <a:ext uri="{FF2B5EF4-FFF2-40B4-BE49-F238E27FC236}">
                <a16:creationId xmlns:a16="http://schemas.microsoft.com/office/drawing/2014/main" id="{41DFB20F-8120-DA96-A413-AED885D7F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516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7577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12BF6-06EC-0890-BB65-B9C5C6EB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F053EA-D972-616C-262A-DEFE3C8DAF38}"/>
              </a:ext>
            </a:extLst>
          </p:cNvPr>
          <p:cNvSpPr txBox="1"/>
          <p:nvPr/>
        </p:nvSpPr>
        <p:spPr>
          <a:xfrm>
            <a:off x="7548830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6" descr="一張含有 人員, 體育, 手指, 室內 的圖片&#10;&#10;自動產生的描述">
            <a:extLst>
              <a:ext uri="{FF2B5EF4-FFF2-40B4-BE49-F238E27FC236}">
                <a16:creationId xmlns:a16="http://schemas.microsoft.com/office/drawing/2014/main" id="{64773FD8-C9CF-5477-F01B-8091A71C6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007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18872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C550C-9BE9-1A2C-EAE8-A6674E7F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A35176-1EBB-C78A-094D-2BEEBF44C1B6}"/>
              </a:ext>
            </a:extLst>
          </p:cNvPr>
          <p:cNvSpPr txBox="1"/>
          <p:nvPr/>
        </p:nvSpPr>
        <p:spPr>
          <a:xfrm>
            <a:off x="7548830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  <p:pic>
        <p:nvPicPr>
          <p:cNvPr id="10" name="內容版面配置區 9" descr="一張含有 體育, 運動游戲, 人員, 籃球 的圖片&#10;&#10;自動產生的描述">
            <a:extLst>
              <a:ext uri="{FF2B5EF4-FFF2-40B4-BE49-F238E27FC236}">
                <a16:creationId xmlns:a16="http://schemas.microsoft.com/office/drawing/2014/main" id="{EC8501A4-C76F-8FB5-048F-8B2136A43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6" y="490392"/>
            <a:ext cx="4001655" cy="6002483"/>
          </a:xfrm>
        </p:spPr>
      </p:pic>
    </p:spTree>
    <p:extLst>
      <p:ext uri="{BB962C8B-B14F-4D97-AF65-F5344CB8AC3E}">
        <p14:creationId xmlns:p14="http://schemas.microsoft.com/office/powerpoint/2010/main" val="364803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BCAE0-B786-32FE-36A8-598BACD8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6C6E20-0D65-7A06-A238-A928E6A278BE}"/>
              </a:ext>
            </a:extLst>
          </p:cNvPr>
          <p:cNvSpPr txBox="1"/>
          <p:nvPr/>
        </p:nvSpPr>
        <p:spPr>
          <a:xfrm>
            <a:off x="7548830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  <p:pic>
        <p:nvPicPr>
          <p:cNvPr id="10" name="內容版面配置區 9" descr="一張含有 天空, 戶外, 體育, 運動配備 的圖片&#10;&#10;自動產生的描述">
            <a:extLst>
              <a:ext uri="{FF2B5EF4-FFF2-40B4-BE49-F238E27FC236}">
                <a16:creationId xmlns:a16="http://schemas.microsoft.com/office/drawing/2014/main" id="{DCD3DA39-A4A3-32AA-02CB-6A741C41D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9" y="685548"/>
            <a:ext cx="3657936" cy="5486904"/>
          </a:xfrm>
        </p:spPr>
      </p:pic>
    </p:spTree>
    <p:extLst>
      <p:ext uri="{BB962C8B-B14F-4D97-AF65-F5344CB8AC3E}">
        <p14:creationId xmlns:p14="http://schemas.microsoft.com/office/powerpoint/2010/main" val="399009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90D1C-6082-17CC-F119-025DF87D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A954E8-092A-BD96-0D67-F406A40B81DE}"/>
              </a:ext>
            </a:extLst>
          </p:cNvPr>
          <p:cNvSpPr txBox="1"/>
          <p:nvPr/>
        </p:nvSpPr>
        <p:spPr>
          <a:xfrm>
            <a:off x="7548830" y="766296"/>
            <a:ext cx="1557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內容版面配置區 9" descr="一張含有 人員, 服裝, 男人, 人的臉孔 的圖片&#10;&#10;自動產生的描述">
            <a:extLst>
              <a:ext uri="{FF2B5EF4-FFF2-40B4-BE49-F238E27FC236}">
                <a16:creationId xmlns:a16="http://schemas.microsoft.com/office/drawing/2014/main" id="{44625D9F-63B3-4DB1-3CF2-E6CC936D1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8813"/>
            <a:ext cx="3373582" cy="5060373"/>
          </a:xfrm>
        </p:spPr>
      </p:pic>
    </p:spTree>
    <p:extLst>
      <p:ext uri="{BB962C8B-B14F-4D97-AF65-F5344CB8AC3E}">
        <p14:creationId xmlns:p14="http://schemas.microsoft.com/office/powerpoint/2010/main" val="222687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4449A-77BC-6C7C-C8CA-BA91158A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B11503-A97F-6A4F-D65B-922F80C678CA}"/>
              </a:ext>
            </a:extLst>
          </p:cNvPr>
          <p:cNvSpPr txBox="1"/>
          <p:nvPr/>
        </p:nvSpPr>
        <p:spPr>
          <a:xfrm>
            <a:off x="7548830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  <p:pic>
        <p:nvPicPr>
          <p:cNvPr id="10" name="內容版面配置區 9" descr="一張含有 金屬絲網圍欄, 鐵絲網柵欄, 黑與白, 建築 的圖片&#10;&#10;自動產生的描述">
            <a:extLst>
              <a:ext uri="{FF2B5EF4-FFF2-40B4-BE49-F238E27FC236}">
                <a16:creationId xmlns:a16="http://schemas.microsoft.com/office/drawing/2014/main" id="{CA00ADDB-6864-A4B4-39D6-75A34437D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3" y="1446934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15227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0EE1-CD57-0922-AC85-ACF159B1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629458-E98D-A15C-739F-B8FDAE5DBFDC}"/>
              </a:ext>
            </a:extLst>
          </p:cNvPr>
          <p:cNvSpPr txBox="1"/>
          <p:nvPr/>
        </p:nvSpPr>
        <p:spPr>
          <a:xfrm>
            <a:off x="7548830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  <p:pic>
        <p:nvPicPr>
          <p:cNvPr id="11" name="內容版面配置區 10" descr="一張含有 體育, 籃球, 運動游戲, 球 的圖片&#10;&#10;自動產生的描述">
            <a:extLst>
              <a:ext uri="{FF2B5EF4-FFF2-40B4-BE49-F238E27FC236}">
                <a16:creationId xmlns:a16="http://schemas.microsoft.com/office/drawing/2014/main" id="{CB95A21C-2FCA-73EC-696C-4705C14BD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5" y="1253331"/>
            <a:ext cx="6552603" cy="4351338"/>
          </a:xfrm>
        </p:spPr>
      </p:pic>
    </p:spTree>
    <p:extLst>
      <p:ext uri="{BB962C8B-B14F-4D97-AF65-F5344CB8AC3E}">
        <p14:creationId xmlns:p14="http://schemas.microsoft.com/office/powerpoint/2010/main" val="103595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73B70-FE16-7678-9E1C-30152389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F7A5ED-4273-0FDF-BF22-F6F435BD6038}"/>
              </a:ext>
            </a:extLst>
          </p:cNvPr>
          <p:cNvSpPr txBox="1"/>
          <p:nvPr/>
        </p:nvSpPr>
        <p:spPr>
          <a:xfrm>
            <a:off x="7548830" y="766296"/>
            <a:ext cx="1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  <p:pic>
        <p:nvPicPr>
          <p:cNvPr id="11" name="內容版面配置區 10" descr="一張含有 運動游戲, 體育, 戶外, 籃球 的圖片&#10;&#10;自動產生的描述">
            <a:extLst>
              <a:ext uri="{FF2B5EF4-FFF2-40B4-BE49-F238E27FC236}">
                <a16:creationId xmlns:a16="http://schemas.microsoft.com/office/drawing/2014/main" id="{DCE0F6CB-2FAE-F7E3-AF46-31E9BD283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0" y="1253331"/>
            <a:ext cx="6521911" cy="4351338"/>
          </a:xfrm>
        </p:spPr>
      </p:pic>
    </p:spTree>
    <p:extLst>
      <p:ext uri="{BB962C8B-B14F-4D97-AF65-F5344CB8AC3E}">
        <p14:creationId xmlns:p14="http://schemas.microsoft.com/office/powerpoint/2010/main" val="402652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11</Words>
  <Application>Microsoft Office PowerPoint</Application>
  <PresentationFormat>寬螢幕</PresentationFormat>
  <Paragraphs>9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林祈諺</dc:creator>
  <cp:lastModifiedBy>林祈諺</cp:lastModifiedBy>
  <cp:revision>8</cp:revision>
  <dcterms:created xsi:type="dcterms:W3CDTF">2024-10-22T10:53:10Z</dcterms:created>
  <dcterms:modified xsi:type="dcterms:W3CDTF">2024-10-23T16:44:04Z</dcterms:modified>
</cp:coreProperties>
</file>